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6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2298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944216"/>
          </a:xfrm>
        </p:spPr>
        <p:txBody>
          <a:bodyPr>
            <a:normAutofit fontScale="90000"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Муниципальное автономное учреждение города Набережные Челны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«Детский физкультурно-оздоровительный центр «Дельфин №8»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Календарь КРУПНЫХ СРАЖЕНИЙ ВЕЛИКОЙ ОТЕЧЕСТВЕННОЙ ВОЙНЫ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s://avatars.mds.yandex.net/get-pdb/1600028/5d0a88e0-09a5-484f-abc5-08463d6bf0c0/s1200?webp=fals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780928"/>
            <a:ext cx="5940425" cy="3340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3165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60648"/>
            <a:ext cx="7924800" cy="1512168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Прибалтийская военная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операция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(22 июня — 9 июля 1941)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853136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Несмотря на упорную борьбу советских солдат, операция закончилась 9 июля после того, как немцы прорвали оборону в районе реки Великой. Данная военная операция плавно перешла в борьбу за Ленинградскую область.</a:t>
            </a: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 descr="C:\Users\Андрей\Desktop\мои рабочие документы\2019-2020\Воспитательная работа\Положения 9 мая\КАЛЕНДАРЬ ВОВ\прибалтийская операция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708920"/>
            <a:ext cx="4896544" cy="3672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924800" cy="1656184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Смоленское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сражение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(10 июля — 10 сентября 1941)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Данная битва считается одной из самых кровопролитных за всю историю ВОВ. Ценой многомиллионных потерь советской армии удалось задержать наступления армии Гитлера на Москву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https://avatars.mds.yandex.net/get-zen_doc/98165/pub_5b18f77c9d5cb36f27f58308_5b18fac9fd96b1373282b036/scale_120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708920"/>
            <a:ext cx="5904656" cy="3528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88640"/>
            <a:ext cx="7924800" cy="1872208"/>
          </a:xfrm>
        </p:spPr>
        <p:txBody>
          <a:bodyPr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Битва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 Ленинград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10 июля 1941 — 9 августа 1944)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340768"/>
            <a:ext cx="7924800" cy="4374232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После начала блокады Ленинграда, местным жителям и военачальникам пришлось вести ожесточенные бои в течение нескольких лет. В итоге, блокада была снята, город освобожден. Однако сам Ленинград подвергся ужасающим разрушениям, а число погибших местных жителей превышало несколько сотен тысяч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https://avatars.mds.yandex.net/get-pdb/2088027/f6094dd3-62b3-4187-af4b-42de69505d14/s120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924944"/>
            <a:ext cx="5976664" cy="3456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930226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Битва за Москву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30 сентября 1941 — 7 января 1942)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Несмотря на огромные потери, советским войскам   удалось одержать победу. Немцы были отброшены на 150-200 километров назад, а советским войскам удалось освободить Тульскую, Рязанскую и Московскую область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https://news-factor.ru/img/news/news/news_1376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708920"/>
            <a:ext cx="6768752" cy="36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88640"/>
            <a:ext cx="7924800" cy="1944216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Ржевско-Вяземская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операция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(8 января — 20 апреля 1942)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Немцев удалось отбросить еще на 200 километров. Советские войска закончили освобождение Тульской и Московской области, освободили некоторые районы Смоленской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области.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https://sun9-46.userapi.com/c857532/v857532294/141690/lC1cpxH4_KY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564904"/>
            <a:ext cx="5616624" cy="3960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786210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Сталинградская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битва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(17 июля 1942 — 2 февраля 1943 года)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618456"/>
            <a:ext cx="7924800" cy="411480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Именно победу под Сталинградом многие историки называют в числе важнейших переломных моментов в ходе ВОВ. Красной армии удалось одержать волевую победу, отбросив немцев далеко назад, и доказав, что фашистская армия также имеет свои уязвимые места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2996952"/>
            <a:ext cx="6153755" cy="3312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214625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Битва за Кавказ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25 июля 1942 — 9 октября 1943)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Советские войска смогли одержать уверенную победу, освободив Чечено-Ингушетию, Кабардино-Балкарию, Ставропольский край и Ростовскую область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https://pbs.twimg.com/media/DpCR95LWwAEczTJ.jpg:larg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708920"/>
            <a:ext cx="5400600" cy="3744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930226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Курская битва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 июля — 23 августа 1943)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Курская дуга стала одним из самых кровопролитных сражений, но обеспечила окончание перелома в ходе ВОВ. Советским войскам удалось отбросить немцев еще дальше, практически к границе страны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2852936"/>
            <a:ext cx="7488832" cy="3442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858218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Витебская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операция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(3 февраля — 13 марта 1944)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одной стороны, операция была неудачной, ведь Советским войскам не удалось выйти к Минску и захватить Витебск. Однако силы фашистов были сильно уязвлены, а танковые резервы в результате битвы оказались практически на исходе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https://img.wikireading.ru/390341_15__27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780928"/>
            <a:ext cx="5328592" cy="3744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858218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Белорусская операция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23 июня — 29 августа 1944)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Операция «Багратион» оказалась невероятно удачной, ведь были отбиты территории Белоруссии, часть Прибалтики и районы Восточной Польши</a:t>
            </a:r>
            <a:r>
              <a:rPr lang="ru-RU" dirty="0" smtClean="0"/>
              <a:t>.</a:t>
            </a:r>
          </a:p>
          <a:p>
            <a:pPr algn="ctr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https://avatars.mds.yandex.net/get-pdb/2729598/be21d201-56b9-44cd-9e36-822ffe101b7f/s1200?webp=fals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420888"/>
            <a:ext cx="5472608" cy="41044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2002234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Висло-Одерская операция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12 января — 3 февраля 1945)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Советским войскам удалось разгромить 35 дивизий противника и напрямую выйти к Берлину для финальной битвы.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https://cdn1.img.sputniknews.gr/images/609/92/60992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492896"/>
            <a:ext cx="5112568" cy="3816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32656"/>
            <a:ext cx="7924800" cy="1728192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Битва за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Берлин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(16 апреля — 8 мая 1945)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Советским войскам после продолжительного сопротивления удалось взять столицу Германии. Со взятием Берлина официально закончилась Великая Отечественная война.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algn="ctr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https://avatars.mds.yandex.net/get-pdb/1748372/04622d37-4215-4cae-b1a5-03bcf674f496/s1200?webp=fals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492896"/>
            <a:ext cx="4968552" cy="3960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60648"/>
            <a:ext cx="7924800" cy="93610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мая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1945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года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День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Победы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340768"/>
            <a:ext cx="8291264" cy="51125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Всенародный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любимый в России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праздник. Именно в этот день советский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народ одержал победу в Великой Отечественной войне над нацистской Германией, освободив планету от фашизма на тот момент.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2636912"/>
            <a:ext cx="6624736" cy="38884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0589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370</TotalTime>
  <Words>376</Words>
  <Application>Microsoft Office PowerPoint</Application>
  <PresentationFormat>Экран (4:3)</PresentationFormat>
  <Paragraphs>47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Горизонт</vt:lpstr>
      <vt:lpstr>        Муниципальное автономное учреждение города Набережные Челны «Детский физкультурно-оздоровительный центр «Дельфин №8»  Календарь КРУПНЫХ СРАЖЕНИЙ ВЕЛИКОЙ ОТЕЧЕСТВЕННОЙ ВОЙНЫ </vt:lpstr>
      <vt:lpstr>     Прибалтийская военная операция  (22 июня — 9 июля 1941) </vt:lpstr>
      <vt:lpstr>Смоленское сражение  (10 июля — 10 сентября 1941)  </vt:lpstr>
      <vt:lpstr>   Битва за Ленинград  (10 июля 1941 — 9 августа 1944)  </vt:lpstr>
      <vt:lpstr>Битва за Москву  (30 сентября 1941 — 7 января 1942)  </vt:lpstr>
      <vt:lpstr>Ржевско-Вяземская операция  (8 января — 20 апреля 1942)  </vt:lpstr>
      <vt:lpstr>Сталинградская битва  (17 июля 1942 — 2 февраля 1943 года)  </vt:lpstr>
      <vt:lpstr>Битва за Кавказ  (25 июля 1942 — 9 октября 1943)  </vt:lpstr>
      <vt:lpstr>Курская битва  (5 июля — 23 августа 1943)  </vt:lpstr>
      <vt:lpstr>Витебская операция  (3 февраля — 13 марта 1944)  </vt:lpstr>
      <vt:lpstr>Белорусская операция  (23 июня — 29 августа 1944)  </vt:lpstr>
      <vt:lpstr>Висло-Одерская операция  (12 января — 3 февраля 1945)  </vt:lpstr>
      <vt:lpstr>Битва за Берлин  (16 апреля — 8 мая 1945)  </vt:lpstr>
      <vt:lpstr>9 мая 1945 года – День Победы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автономное учреждение города Набережные Челны «Детский физкультурно-оздоровительный центр «Дельфин №8»    Календарь памятных дат  Великой Отечественной Войны  2019г.</dc:title>
  <dc:creator>Бухгалтер</dc:creator>
  <cp:lastModifiedBy>Андрей</cp:lastModifiedBy>
  <cp:revision>49</cp:revision>
  <dcterms:created xsi:type="dcterms:W3CDTF">2019-03-20T06:09:02Z</dcterms:created>
  <dcterms:modified xsi:type="dcterms:W3CDTF">2020-04-30T09:27:36Z</dcterms:modified>
</cp:coreProperties>
</file>